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2559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direction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732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Julia uses a lamp to light the inside of a box.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She is thinking about how light moves from the lamp.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596966" y="2197768"/>
            <a:ext cx="6145397" cy="2448001"/>
            <a:chOff x="2327476" y="1639190"/>
            <a:chExt cx="6145397" cy="2448001"/>
          </a:xfrm>
        </p:grpSpPr>
        <p:grpSp>
          <p:nvGrpSpPr>
            <p:cNvPr id="9" name="Group 8"/>
            <p:cNvGrpSpPr/>
            <p:nvPr/>
          </p:nvGrpSpPr>
          <p:grpSpPr>
            <a:xfrm>
              <a:off x="2327476" y="1639191"/>
              <a:ext cx="6145395" cy="2448000"/>
              <a:chOff x="2327476" y="1639191"/>
              <a:chExt cx="6145395" cy="2448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327476" y="2413190"/>
                <a:ext cx="909858" cy="900000"/>
                <a:chOff x="2327476" y="2413190"/>
                <a:chExt cx="909858" cy="900000"/>
              </a:xfrm>
            </p:grpSpPr>
            <p:sp>
              <p:nvSpPr>
                <p:cNvPr id="2" name="Oval 1"/>
                <p:cNvSpPr/>
                <p:nvPr/>
              </p:nvSpPr>
              <p:spPr>
                <a:xfrm>
                  <a:off x="2327476" y="2413190"/>
                  <a:ext cx="900000" cy="90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4">
                        <a:lumMod val="0"/>
                        <a:lumOff val="100000"/>
                      </a:schemeClr>
                    </a:gs>
                    <a:gs pos="35000">
                      <a:schemeClr val="accent4">
                        <a:lumMod val="0"/>
                        <a:lumOff val="100000"/>
                      </a:schemeClr>
                    </a:gs>
                    <a:gs pos="100000">
                      <a:schemeClr val="accent4">
                        <a:lumMod val="10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2337335" y="2693913"/>
                  <a:ext cx="89999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Lamp</a:t>
                  </a:r>
                  <a:endParaRPr lang="en-GB" sz="1600" b="1" dirty="0">
                    <a:solidFill>
                      <a:schemeClr val="accent4">
                        <a:lumMod val="7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>
                <a:off x="6642340" y="1639191"/>
                <a:ext cx="1830531" cy="2448000"/>
              </a:xfrm>
              <a:prstGeom prst="rect">
                <a:avLst/>
              </a:prstGeom>
              <a:noFill/>
              <a:ln w="508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Flowchart: Process 4"/>
              <p:cNvSpPr/>
              <p:nvPr/>
            </p:nvSpPr>
            <p:spPr>
              <a:xfrm>
                <a:off x="6430616" y="2536218"/>
                <a:ext cx="440699" cy="653944"/>
              </a:xfrm>
              <a:prstGeom prst="flowChart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650966" y="1639190"/>
              <a:ext cx="1821906" cy="244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rapezoid 16"/>
            <p:cNvSpPr/>
            <p:nvPr/>
          </p:nvSpPr>
          <p:spPr>
            <a:xfrm rot="16200000">
              <a:off x="6881587" y="1947922"/>
              <a:ext cx="1352038" cy="1830534"/>
            </a:xfrm>
            <a:prstGeom prst="trapezoid">
              <a:avLst>
                <a:gd name="adj" fmla="val 25638"/>
              </a:avLst>
            </a:prstGeom>
            <a:gradFill flip="none" rotWithShape="1">
              <a:gsLst>
                <a:gs pos="0">
                  <a:schemeClr val="bg1"/>
                </a:gs>
                <a:gs pos="47000">
                  <a:schemeClr val="bg1"/>
                </a:gs>
                <a:gs pos="76834">
                  <a:schemeClr val="bg1">
                    <a:lumMod val="85000"/>
                  </a:schemeClr>
                </a:gs>
                <a:gs pos="6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direction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25973" y="896217"/>
            <a:ext cx="8285163" cy="750015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does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move from the lamp</a:t>
            </a:r>
            <a:r>
              <a:rPr lang="en-US" dirty="0"/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271132"/>
              </p:ext>
            </p:extLst>
          </p:nvPr>
        </p:nvGraphicFramePr>
        <p:xfrm>
          <a:off x="1605380" y="1887159"/>
          <a:ext cx="6316213" cy="39783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9973">
                  <a:extLst>
                    <a:ext uri="{9D8B030D-6E8A-4147-A177-3AD203B41FA5}">
                      <a16:colId xmlns:a16="http://schemas.microsoft.com/office/drawing/2014/main" val="3938976828"/>
                    </a:ext>
                  </a:extLst>
                </a:gridCol>
                <a:gridCol w="2697279">
                  <a:extLst>
                    <a:ext uri="{9D8B030D-6E8A-4147-A177-3AD203B41FA5}">
                      <a16:colId xmlns:a16="http://schemas.microsoft.com/office/drawing/2014/main" val="376978898"/>
                    </a:ext>
                  </a:extLst>
                </a:gridCol>
                <a:gridCol w="3108961">
                  <a:extLst>
                    <a:ext uri="{9D8B030D-6E8A-4147-A177-3AD203B41FA5}">
                      <a16:colId xmlns:a16="http://schemas.microsoft.com/office/drawing/2014/main" val="4103480100"/>
                    </a:ext>
                  </a:extLst>
                </a:gridCol>
              </a:tblGrid>
              <a:tr h="1326102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All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towards the hole 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511410"/>
                  </a:ext>
                </a:extLst>
              </a:tr>
              <a:tr h="1326102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Equally in all directions 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8537848"/>
                  </a:ext>
                </a:extLst>
              </a:tr>
              <a:tr h="1326102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Mostly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towards the hole</a:t>
                      </a:r>
                      <a:endParaRPr lang="en-GB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973866"/>
                  </a:ext>
                </a:extLst>
              </a:tr>
            </a:tbl>
          </a:graphicData>
        </a:graphic>
      </p:graphicFrame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706" y="2195564"/>
            <a:ext cx="1939574" cy="6626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562" y="3220763"/>
            <a:ext cx="1323931" cy="13202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8562" y="4534430"/>
            <a:ext cx="2340528" cy="133103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1449237" y="3208862"/>
            <a:ext cx="6192000" cy="0"/>
          </a:xfrm>
          <a:prstGeom prst="line">
            <a:avLst/>
          </a:prstGeom>
          <a:ln w="25400">
            <a:solidFill>
              <a:srgbClr val="0065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449237" y="4534430"/>
            <a:ext cx="6192000" cy="0"/>
          </a:xfrm>
          <a:prstGeom prst="line">
            <a:avLst/>
          </a:prstGeom>
          <a:ln w="25400">
            <a:solidFill>
              <a:srgbClr val="0065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1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49</TotalTime>
  <Words>52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2019-03-18T15:29:05Z</dcterms:created>
  <dcterms:modified xsi:type="dcterms:W3CDTF">2019-03-18T16:22:42Z</dcterms:modified>
</cp:coreProperties>
</file>